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A83F-66B7-4344-8BE1-B2ED84087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Bob &amp; Mary Moore Picture Testimony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DF3E8-B4B3-49F1-87E1-8D51359574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VA People’s Tribunal</a:t>
            </a:r>
          </a:p>
        </p:txBody>
      </p:sp>
    </p:spTree>
    <p:extLst>
      <p:ext uri="{BB962C8B-B14F-4D97-AF65-F5344CB8AC3E}">
        <p14:creationId xmlns:p14="http://schemas.microsoft.com/office/powerpoint/2010/main" val="422653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F129-A7B1-4EF8-9F6B-1BC2947D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22" y="986921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Dad with Sue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C0AD15-5522-4ECD-BC83-5EEC686D4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023" y="1948069"/>
            <a:ext cx="8761413" cy="4492487"/>
          </a:xfrm>
        </p:spPr>
      </p:pic>
    </p:spTree>
    <p:extLst>
      <p:ext uri="{BB962C8B-B14F-4D97-AF65-F5344CB8AC3E}">
        <p14:creationId xmlns:p14="http://schemas.microsoft.com/office/powerpoint/2010/main" val="226006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7F6B-C982-46AD-B8D1-205E3436C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171" y="973668"/>
            <a:ext cx="8087567" cy="706964"/>
          </a:xfrm>
        </p:spPr>
        <p:txBody>
          <a:bodyPr/>
          <a:lstStyle/>
          <a:p>
            <a:pPr algn="ctr"/>
            <a:r>
              <a:rPr lang="en-US" dirty="0"/>
              <a:t>Farm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1165F1-C74A-4573-9B75-1EA5A1789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4" y="1908312"/>
            <a:ext cx="9248003" cy="4625009"/>
          </a:xfrm>
        </p:spPr>
      </p:pic>
    </p:spTree>
    <p:extLst>
      <p:ext uri="{BB962C8B-B14F-4D97-AF65-F5344CB8AC3E}">
        <p14:creationId xmlns:p14="http://schemas.microsoft.com/office/powerpoint/2010/main" val="3492684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B925-B8EF-40ED-B7EC-75AC4D29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606" y="973668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Riding with Dad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88C055-7083-4F55-A6BD-D4A92FC60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809" y="1802296"/>
            <a:ext cx="7673008" cy="4217504"/>
          </a:xfrm>
        </p:spPr>
      </p:pic>
    </p:spTree>
    <p:extLst>
      <p:ext uri="{BB962C8B-B14F-4D97-AF65-F5344CB8AC3E}">
        <p14:creationId xmlns:p14="http://schemas.microsoft.com/office/powerpoint/2010/main" val="12072724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</TotalTime>
  <Words>16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Ion Boardroom</vt:lpstr>
      <vt:lpstr>Bob &amp; Mary Moore Picture Testimony </vt:lpstr>
      <vt:lpstr>Dad with Sue</vt:lpstr>
      <vt:lpstr>Farm</vt:lpstr>
      <vt:lpstr>Riding with 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Bob &amp; Mary Moore Picture Testimony </dc:title>
  <dc:creator>Pouya Pairo</dc:creator>
  <cp:lastModifiedBy>Pouya Pairo</cp:lastModifiedBy>
  <cp:revision>1</cp:revision>
  <dcterms:created xsi:type="dcterms:W3CDTF">2017-10-27T14:52:11Z</dcterms:created>
  <dcterms:modified xsi:type="dcterms:W3CDTF">2017-10-27T15:00:22Z</dcterms:modified>
</cp:coreProperties>
</file>