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5655-BCF9-470D-921C-8F9856A3BF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Union Hill Compressor Station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1227B-48D6-4874-86F8-672FAEAFF2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Peter </a:t>
            </a:r>
            <a:r>
              <a:rPr lang="en-US" dirty="0" err="1"/>
              <a:t>Paire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1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3C75B33-8B9C-4C30-B69D-6F21F9FFF70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0C9632-BB6F-48EE-AB65-501878BA5DB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3B1F66-4ACE-4A01-8ADF-F175A9C358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8448ED-9332-4A9B-8CAB-B1985E596E2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733D14-EF47-47BB-93CA-C498A30E0D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ED3A2261-1C75-40FF-8CD6-18C5900C1C8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7C8D7967-7E76-49C0-8910-644CD2B545A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C89ED458-2326-40DC-9C7B-1A717B6551A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E9AE0399-6987-4A5D-BE72-12AB94FF09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" r="26490" b="-1"/>
          <a:stretch/>
        </p:blipFill>
        <p:spPr>
          <a:xfrm>
            <a:off x="4802949" y="384432"/>
            <a:ext cx="6783191" cy="607140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F9D1DE6-E368-4F07-85F9-D5B767477D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F0BEA-FC14-4512-83B5-F0B6C220DCC4}"/>
              </a:ext>
            </a:extLst>
          </p:cNvPr>
          <p:cNvSpPr/>
          <p:nvPr/>
        </p:nvSpPr>
        <p:spPr>
          <a:xfrm>
            <a:off x="324198" y="1369428"/>
            <a:ext cx="4478751" cy="41088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</a:t>
            </a:r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COMMON </a:t>
            </a:r>
            <a:r>
              <a:rPr lang="en-US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GOOD!!!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23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8DAAE-B0C3-49A3-8AB1-AD2FF0E368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8A81D-3338-4B0F-A26F-A3D259D276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9D75DF-9CC0-42FF-96E8-D6E81D258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2637" y="1284394"/>
            <a:ext cx="9361894" cy="4283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0155665-7CE2-4939-AE5E-020DC1D207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75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85F279D6-ED25-4D3F-9479-8ABB21867D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232F65-5C6E-4E4E-9225-EBE0FA67E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6531" y="643466"/>
            <a:ext cx="7684229" cy="5571067"/>
          </a:xfrm>
          <a:prstGeom prst="rect">
            <a:avLst/>
          </a:prstGeom>
        </p:spPr>
      </p:pic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38D0B1B4-C487-47EF-B7D0-421066454C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3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0214736A-03B2-4B91-B0AF-B21213F3B9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6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8DAAE-B0C3-49A3-8AB1-AD2FF0E368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8A81D-3338-4B0F-A26F-A3D259D276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522C0C-4ADA-4DD6-BA1E-82B738CB3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6" y="1284394"/>
            <a:ext cx="10807636" cy="47656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0155665-7CE2-4939-AE5E-020DC1D207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169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8DAAE-B0C3-49A3-8AB1-AD2FF0E368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8A81D-3338-4B0F-A26F-A3D259D276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468111-793A-4E9A-99FE-F25E046AB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6066" y="1331113"/>
            <a:ext cx="10035037" cy="418962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0155665-7CE2-4939-AE5E-020DC1D207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0922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825</TotalTime>
  <Words>11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Union Hill Compressor Station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Union Hill Compressor Station Structure</dc:title>
  <dc:creator>Pouya Pairo</dc:creator>
  <cp:lastModifiedBy>Pouya Pairo</cp:lastModifiedBy>
  <cp:revision>6</cp:revision>
  <dcterms:created xsi:type="dcterms:W3CDTF">2017-10-28T01:39:18Z</dcterms:created>
  <dcterms:modified xsi:type="dcterms:W3CDTF">2017-10-28T15:25:10Z</dcterms:modified>
</cp:coreProperties>
</file>