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4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8BEE-A771-634A-99CA-DDE732EFDD4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9E7A-61FA-C141-91EC-F22D8523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" y="164387"/>
            <a:ext cx="12189165" cy="65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5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2017-10-28T13:35:50Z</dcterms:created>
  <dcterms:modified xsi:type="dcterms:W3CDTF">2017-10-28T13:38:23Z</dcterms:modified>
</cp:coreProperties>
</file>