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9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6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B927-5E25-464B-A325-6F1DD045D50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8C9E-2375-4080-AF51-08123828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5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J.</dc:creator>
  <cp:lastModifiedBy>Leech, Irene</cp:lastModifiedBy>
  <cp:revision>2</cp:revision>
  <dcterms:created xsi:type="dcterms:W3CDTF">2017-10-26T18:02:11Z</dcterms:created>
  <dcterms:modified xsi:type="dcterms:W3CDTF">2018-02-16T17:02:17Z</dcterms:modified>
</cp:coreProperties>
</file>