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61B4-9CC0-417D-A84D-A11EF9552AD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F0BD-A8DC-49FB-A1FE-3F01148537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Corridor Aerial photo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19200"/>
            <a:ext cx="7009349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rk B\Documents\Sierra Club\Pipelines\Human rights tribunal\Scans for testimony\1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594360"/>
            <a:ext cx="7559040" cy="566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1878" y="0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Bent Mountain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rk B\Documents\Sierra Club\Pipelines\Human rights tribunal\Scans for testimony\poor mounta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411480"/>
            <a:ext cx="8046720" cy="603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1108" y="0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Poor Mountain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rk B\Documents\Sierra Club\Pipelines\Human rights tribunal\Scans for testimony\powerlinesaltpond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411480"/>
            <a:ext cx="8046720" cy="603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rk B\Documents\Sierra Club\Pipelines\Human rights tribunal\Scans for testimony\tink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83" y="685800"/>
            <a:ext cx="8237834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152400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Tinker Mountain 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rk B\Documents\Sierra Club\Pipelines\Human rights tribunal\Scans for testimony\MVP AT cross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3" y="868680"/>
            <a:ext cx="8778234" cy="512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62" y="228600"/>
            <a:ext cx="655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MVP Crossing Peters Mountain and AT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17128"/>
            <a:ext cx="8229600" cy="61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37762" y="304800"/>
            <a:ext cx="566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FIGURE 2: CULTURAL ATTACHMENT MODEL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Pipeline Corridor Aerial photo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 Corridor Aerial photo</dc:title>
  <dc:creator>Kirk B</dc:creator>
  <cp:lastModifiedBy>Kirk B</cp:lastModifiedBy>
  <cp:revision>4</cp:revision>
  <dcterms:created xsi:type="dcterms:W3CDTF">2017-10-27T17:44:20Z</dcterms:created>
  <dcterms:modified xsi:type="dcterms:W3CDTF">2017-10-27T18:51:16Z</dcterms:modified>
</cp:coreProperties>
</file>